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68" r:id="rId3"/>
    <p:sldId id="266" r:id="rId4"/>
    <p:sldId id="264" r:id="rId5"/>
    <p:sldId id="265" r:id="rId6"/>
    <p:sldId id="259" r:id="rId7"/>
    <p:sldId id="271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7" autoAdjust="0"/>
    <p:restoredTop sz="94660"/>
  </p:normalViewPr>
  <p:slideViewPr>
    <p:cSldViewPr>
      <p:cViewPr>
        <p:scale>
          <a:sx n="64" d="100"/>
          <a:sy n="64" d="100"/>
        </p:scale>
        <p:origin x="-153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B498B-4CE2-48D2-BB5A-D2A8EA1C115F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04F2D-4314-4C1A-932E-16D17A96B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6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9760E6D5-E16A-4A2D-8B30-154F59CDC3BA}" type="slidenum">
              <a:rPr lang="en-US">
                <a:solidFill>
                  <a:prstClr val="black"/>
                </a:solidFill>
              </a:rPr>
              <a:pPr eaLnBrk="1" hangingPunct="1"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D644-2F58-42E0-B97E-68BB3A99EB81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7A9F-7308-4473-94AA-431CDC10F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3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D644-2F58-42E0-B97E-68BB3A99EB81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7A9F-7308-4473-94AA-431CDC10F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6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D644-2F58-42E0-B97E-68BB3A99EB81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7A9F-7308-4473-94AA-431CDC10F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4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D644-2F58-42E0-B97E-68BB3A99EB81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7A9F-7308-4473-94AA-431CDC10F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2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D644-2F58-42E0-B97E-68BB3A99EB81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7A9F-7308-4473-94AA-431CDC10F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0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D644-2F58-42E0-B97E-68BB3A99EB81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7A9F-7308-4473-94AA-431CDC10F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3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D644-2F58-42E0-B97E-68BB3A99EB81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7A9F-7308-4473-94AA-431CDC10F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8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D644-2F58-42E0-B97E-68BB3A99EB81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7A9F-7308-4473-94AA-431CDC10F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3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D644-2F58-42E0-B97E-68BB3A99EB81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7A9F-7308-4473-94AA-431CDC10F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3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D644-2F58-42E0-B97E-68BB3A99EB81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7A9F-7308-4473-94AA-431CDC10F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4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D644-2F58-42E0-B97E-68BB3A99EB81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7A9F-7308-4473-94AA-431CDC10F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36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ED644-2F58-42E0-B97E-68BB3A99EB81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E7A9F-7308-4473-94AA-431CDC10F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2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microsoft.com/office/2007/relationships/media" Target="../media/media3.mp3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audio" Target="../media/media2.wav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audio" Target="../media/media3.mp3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gif"/><Relationship Id="rId12" Type="http://schemas.openxmlformats.org/officeDocument/2006/relationships/image" Target="../media/image2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2.gif"/><Relationship Id="rId11" Type="http://schemas.openxmlformats.org/officeDocument/2006/relationships/image" Target="../media/image27.gif"/><Relationship Id="rId5" Type="http://schemas.openxmlformats.org/officeDocument/2006/relationships/image" Target="../media/image21.png"/><Relationship Id="rId10" Type="http://schemas.openxmlformats.org/officeDocument/2006/relationships/image" Target="../media/image26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Documents\tải xuốn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1999" y="1066800"/>
            <a:ext cx="81240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THẠCH CẦU</a:t>
            </a:r>
            <a:endParaRPr 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557" y="2855637"/>
            <a:ext cx="839518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 MỪNG CÁC </a:t>
            </a:r>
            <a:r>
              <a:rPr lang="vi-VN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 giáo cùng các vị đại </a:t>
            </a:r>
          </a:p>
          <a:p>
            <a:pPr algn="ctr"/>
            <a:r>
              <a:rPr lang="vi-VN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Biểu về dự giờ</a:t>
            </a:r>
            <a:r>
              <a:rPr lang="en-US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5056094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Năm học: 2016 - 2017</a:t>
            </a:r>
            <a:endParaRPr lang="vi-VN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2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ownloads\Documents\khung-hinh-d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1128501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9637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1828562"/>
            <a:ext cx="716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án:    </a:t>
            </a:r>
            <a:r>
              <a:rPr lang="vi-VN" sz="3200" dirty="0" smtClean="0">
                <a:solidFill>
                  <a:srgbClr val="3C15AB"/>
                </a:solidFill>
                <a:latin typeface="Times New Roman" pitchFamily="18" charset="0"/>
                <a:cs typeface="Times New Roman" pitchFamily="18" charset="0"/>
              </a:rPr>
              <a:t>Kỹ năng sống</a:t>
            </a:r>
            <a:endParaRPr lang="en-US" sz="3200" dirty="0" smtClean="0">
              <a:solidFill>
                <a:srgbClr val="3C15A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200" dirty="0" smtClean="0">
                <a:solidFill>
                  <a:srgbClr val="3C15AB"/>
                </a:solidFill>
                <a:latin typeface="Times New Roman" pitchFamily="18" charset="0"/>
                <a:cs typeface="Times New Roman" pitchFamily="18" charset="0"/>
              </a:rPr>
              <a:t>Dạy trẻ kỹ năng đối phó khi có              kẻ xấu dụ dỗ bắt cóc.</a:t>
            </a:r>
            <a:endParaRPr lang="en-US" sz="3200" dirty="0" smtClean="0">
              <a:solidFill>
                <a:srgbClr val="3C15A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ề:     </a:t>
            </a:r>
            <a:endParaRPr lang="en-US" sz="3200" dirty="0" smtClean="0">
              <a:solidFill>
                <a:srgbClr val="3C15A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 </a:t>
            </a:r>
            <a:r>
              <a:rPr lang="vi-VN" sz="3200" dirty="0" smtClean="0">
                <a:solidFill>
                  <a:srgbClr val="3C15AB"/>
                </a:solidFill>
                <a:latin typeface="Times New Roman" pitchFamily="18" charset="0"/>
                <a:cs typeface="Times New Roman" pitchFamily="18" charset="0"/>
              </a:rPr>
              <a:t>Nguyễn Thị Phượng</a:t>
            </a:r>
            <a:endParaRPr lang="vi-VN" sz="3200" dirty="0">
              <a:solidFill>
                <a:srgbClr val="3C15A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500" y="452881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Năm học: 2016 – 2017</a:t>
            </a:r>
          </a:p>
        </p:txBody>
      </p:sp>
    </p:spTree>
    <p:extLst>
      <p:ext uri="{BB962C8B-B14F-4D97-AF65-F5344CB8AC3E}">
        <p14:creationId xmlns:p14="http://schemas.microsoft.com/office/powerpoint/2010/main" val="30880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_cu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"/>
            <a:ext cx="9144000" cy="690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1143000" y="914400"/>
            <a:ext cx="6248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3600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914400" y="2438400"/>
            <a:ext cx="7848600" cy="2438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Nối tranh</a:t>
            </a:r>
            <a:endParaRPr lang="en-US" sz="3600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44" name="Group 14"/>
          <p:cNvGrpSpPr>
            <a:grpSpLocks/>
          </p:cNvGrpSpPr>
          <p:nvPr/>
        </p:nvGrpSpPr>
        <p:grpSpPr bwMode="auto">
          <a:xfrm>
            <a:off x="0" y="0"/>
            <a:ext cx="9144000" cy="6919384"/>
            <a:chOff x="0" y="-19"/>
            <a:chExt cx="5760" cy="4377"/>
          </a:xfrm>
        </p:grpSpPr>
        <p:pic>
          <p:nvPicPr>
            <p:cNvPr id="10245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541709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38200" y="1676418"/>
            <a:ext cx="7239000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6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6600" b="1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5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Ai nhanh nhất’’</a:t>
            </a:r>
            <a:endParaRPr lang="en-US" sz="5400" b="1" i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38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839" y="33405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1772816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72200" y="48877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822199" y="0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-1" y="5499818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2" y="3645024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475656" y="1772815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475656" y="33405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87824" y="26967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32040" y="47506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484040" y="3645023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822199" y="1761419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407191" y="1797968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932039" y="1770352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987823" y="1772814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Kết quả hình ảnh cho hình ảnh bắt cóc trẻ 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640" cy="135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Kết quả hình ảnh cho kỹ năng giúp trẻ đối phó khi kẻ xấu dụ dỗ bắt có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4"/>
            <a:ext cx="1340286" cy="132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Kết quả hình ảnh cho kỹ năng giúp trẻ đối phó khi kẻ xấu dụ dỗ bắt có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682" y="1739785"/>
            <a:ext cx="1307318" cy="135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2987822" y="3645022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933648" y="3612830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346543" y="5480284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759692" y="5498795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23838" y="3565646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088922" y="5499817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521467" y="5499818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835854" y="3565645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904725" y="5491301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980535" y="2861651"/>
            <a:ext cx="1336377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kẹo của người lạ 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-19567" y="1152008"/>
            <a:ext cx="1351207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kẹo của người lạ 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47763" y="2870584"/>
            <a:ext cx="1336377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kẹo của người lạ 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2" descr="Kết quả hình ảnh cho hình ảnh bắt cóc trẻ 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308" y="32948"/>
            <a:ext cx="1331640" cy="130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4902633" y="1125324"/>
            <a:ext cx="1351207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kẹo của người lạ 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Picture 4" descr="Kết quả hình ảnh cho kỹ năng giúp trẻ đối phó khi kẻ xấu dụ dỗ bắt có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87" y="3599520"/>
            <a:ext cx="1291639" cy="127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Kết quả hình ảnh cho kỹ năng giúp trẻ đối phó khi kẻ xấu dụ dỗ bắt có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87" y="3651659"/>
            <a:ext cx="1373486" cy="130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-12107" y="4729419"/>
            <a:ext cx="1355853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đồ chơi của người lạ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887698" y="4657565"/>
            <a:ext cx="1355853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đồ chơi của người lạ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" name="Picture 2" descr="Hình ảnh có liên qua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967"/>
            <a:ext cx="1310547" cy="128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ình ảnh có liên qua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29" y="60372"/>
            <a:ext cx="1310547" cy="128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6385017" y="1102595"/>
            <a:ext cx="1310547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 người đáng tin cậy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04581" y="1118886"/>
            <a:ext cx="1310547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 người đáng tin cậy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Picture 2" descr="Kết quả hình ảnh cho chú bảo vệ và bạn nh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67" y="1761419"/>
            <a:ext cx="1351207" cy="132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-33296" y="2853338"/>
            <a:ext cx="1310547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 người đáng tin cậy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" name="Picture 2" descr="Kết quả hình ảnh cho chú bảo vệ và bạn nh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990" y="1733634"/>
            <a:ext cx="1307851" cy="132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4887698" y="2889887"/>
            <a:ext cx="1310547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 người đáng tin cậy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" name="Picture 2" descr="Hình ảnh có liên qua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05" y="3655949"/>
            <a:ext cx="1348670" cy="1298427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ình ảnh có liên qua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91" y="3574581"/>
            <a:ext cx="1348670" cy="1298427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1471891" y="4738932"/>
            <a:ext cx="1331641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 nhớ số ĐT của bố mẹ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407191" y="4631210"/>
            <a:ext cx="1331641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 nhớ số ĐT của bố mẹ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" name="Picture 2" descr="Kết quả hình ảnh cho những hình ảnh giúp trẻ thoát bị dụ dỗ bắt cóc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05" y="1761418"/>
            <a:ext cx="1372663" cy="129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Kết quả hình ảnh cho những hình ảnh giúp trẻ thoát bị dụ dỗ bắt cóc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976" y="1810594"/>
            <a:ext cx="1372663" cy="129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 rot="10800000" flipV="1">
            <a:off x="1475656" y="2840711"/>
            <a:ext cx="1403649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theo người lạ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rot="10800000" flipV="1">
            <a:off x="6348754" y="2889887"/>
            <a:ext cx="1403649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theo người lạ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" name="Picture 2" descr="Hình ảnh có liên qu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921" y="5511587"/>
            <a:ext cx="1321801" cy="126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Hình ảnh có liên qua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35" y="5481967"/>
            <a:ext cx="1307318" cy="129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PHUONG NGUYEN\Downloads\20170417_18111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0" y="5518449"/>
            <a:ext cx="1303410" cy="126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Users\PHUONG NGUYEN\Downloads\20170417_181111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26" y="5505028"/>
            <a:ext cx="1293520" cy="128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4902633" y="6572203"/>
            <a:ext cx="1331640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bánh của người lạ 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8390" y="6590714"/>
            <a:ext cx="1331640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bánh của người lạ 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" name="Picture 2" descr="C:\Users\Administrator\Downloads\IMG_20170418_131057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847763" y="3604674"/>
            <a:ext cx="1296237" cy="1241979"/>
          </a:xfrm>
          <a:prstGeom prst="rect">
            <a:avLst/>
          </a:prstGeom>
          <a:noFill/>
        </p:spPr>
      </p:pic>
      <p:pic>
        <p:nvPicPr>
          <p:cNvPr id="80" name="Picture 2" descr="C:\Users\Administrator\Downloads\IMG_20170418_131057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987824" y="3604675"/>
            <a:ext cx="1340286" cy="1315518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2957292" y="4729419"/>
            <a:ext cx="1296144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887996" y="4643148"/>
            <a:ext cx="1296144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" name="Picture 2" descr="C:\Users\PHUONG NGUYEN\Pictures\IMG_20170419_095051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84" y="5498795"/>
            <a:ext cx="1296144" cy="12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C:\Users\PHUONG NGUYEN\Pictures\IMG_20170419_095051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976" y="5498795"/>
            <a:ext cx="1296144" cy="12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1559642" y="6541332"/>
            <a:ext cx="1259633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372200" y="6563724"/>
            <a:ext cx="1259633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074298" y="6572203"/>
            <a:ext cx="1296144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cùng bố mẹ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795122" y="6559487"/>
            <a:ext cx="1296144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cùng bố mẹ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" name="Picture 2" descr="C:\Users\Administrator\Downloads\IMG_20170418_131057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789535" y="16398"/>
            <a:ext cx="1296237" cy="1315518"/>
          </a:xfrm>
          <a:prstGeom prst="rect">
            <a:avLst/>
          </a:prstGeom>
          <a:noFill/>
        </p:spPr>
      </p:pic>
      <p:pic>
        <p:nvPicPr>
          <p:cNvPr id="93" name="Picture 2" descr="C:\Users\Administrator\Downloads\IMG_20170418_131057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965566" y="51934"/>
            <a:ext cx="1340286" cy="1315518"/>
          </a:xfrm>
          <a:prstGeom prst="rect">
            <a:avLst/>
          </a:prstGeom>
          <a:noFill/>
        </p:spPr>
      </p:pic>
      <p:sp>
        <p:nvSpPr>
          <p:cNvPr id="94" name="TextBox 93"/>
          <p:cNvSpPr txBox="1"/>
          <p:nvPr/>
        </p:nvSpPr>
        <p:spPr>
          <a:xfrm>
            <a:off x="7873652" y="1044286"/>
            <a:ext cx="1296144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009708" y="1137241"/>
            <a:ext cx="1296144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2949"/>
            <a:ext cx="72008" cy="6741982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2918" y="16398"/>
            <a:ext cx="304800" cy="304800"/>
          </a:xfrm>
          <a:prstGeom prst="rect">
            <a:avLst/>
          </a:prstGeom>
        </p:spPr>
      </p:pic>
      <p:pic>
        <p:nvPicPr>
          <p:cNvPr id="3" name="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954080" y="68089"/>
            <a:ext cx="376808" cy="376808"/>
          </a:xfrm>
          <a:prstGeom prst="rect">
            <a:avLst/>
          </a:prstGeom>
        </p:spPr>
      </p:pic>
      <p:pic>
        <p:nvPicPr>
          <p:cNvPr id="83" name="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871494" y="13368"/>
            <a:ext cx="376808" cy="376808"/>
          </a:xfrm>
          <a:prstGeom prst="rect">
            <a:avLst/>
          </a:prstGeom>
        </p:spPr>
      </p:pic>
      <p:pic>
        <p:nvPicPr>
          <p:cNvPr id="84" name="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519652" y="1831989"/>
            <a:ext cx="376808" cy="376808"/>
          </a:xfrm>
          <a:prstGeom prst="rect">
            <a:avLst/>
          </a:prstGeom>
        </p:spPr>
      </p:pic>
      <p:pic>
        <p:nvPicPr>
          <p:cNvPr id="85" name="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987824" y="1758141"/>
            <a:ext cx="376808" cy="376808"/>
          </a:xfrm>
          <a:prstGeom prst="rect">
            <a:avLst/>
          </a:prstGeom>
        </p:spPr>
      </p:pic>
      <p:pic>
        <p:nvPicPr>
          <p:cNvPr id="96" name="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475656" y="1761235"/>
            <a:ext cx="376808" cy="376808"/>
          </a:xfrm>
          <a:prstGeom prst="rect">
            <a:avLst/>
          </a:prstGeom>
        </p:spPr>
      </p:pic>
      <p:pic>
        <p:nvPicPr>
          <p:cNvPr id="97" name="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064532" y="3805676"/>
            <a:ext cx="376808" cy="376808"/>
          </a:xfrm>
          <a:prstGeom prst="rect">
            <a:avLst/>
          </a:prstGeom>
        </p:spPr>
      </p:pic>
      <p:pic>
        <p:nvPicPr>
          <p:cNvPr id="98" name="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911" y="3655949"/>
            <a:ext cx="376808" cy="376808"/>
          </a:xfrm>
          <a:prstGeom prst="rect">
            <a:avLst/>
          </a:prstGeom>
        </p:spPr>
      </p:pic>
      <p:pic>
        <p:nvPicPr>
          <p:cNvPr id="99" name="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887996" y="1816467"/>
            <a:ext cx="376808" cy="376808"/>
          </a:xfrm>
          <a:prstGeom prst="rect">
            <a:avLst/>
          </a:prstGeom>
        </p:spPr>
      </p:pic>
      <p:pic>
        <p:nvPicPr>
          <p:cNvPr id="100" name="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6803" y="5518449"/>
            <a:ext cx="376808" cy="376808"/>
          </a:xfrm>
          <a:prstGeom prst="rect">
            <a:avLst/>
          </a:prstGeom>
        </p:spPr>
      </p:pic>
      <p:pic>
        <p:nvPicPr>
          <p:cNvPr id="101" name="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945990" y="3674314"/>
            <a:ext cx="376808" cy="376808"/>
          </a:xfrm>
          <a:prstGeom prst="rect">
            <a:avLst/>
          </a:prstGeom>
        </p:spPr>
      </p:pic>
      <p:pic>
        <p:nvPicPr>
          <p:cNvPr id="102" name="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936638" y="3667846"/>
            <a:ext cx="376808" cy="376808"/>
          </a:xfrm>
          <a:prstGeom prst="rect">
            <a:avLst/>
          </a:prstGeom>
        </p:spPr>
      </p:pic>
      <p:pic>
        <p:nvPicPr>
          <p:cNvPr id="103" name="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432733" y="5491301"/>
            <a:ext cx="376808" cy="376808"/>
          </a:xfrm>
          <a:prstGeom prst="rect">
            <a:avLst/>
          </a:prstGeom>
        </p:spPr>
      </p:pic>
      <p:pic>
        <p:nvPicPr>
          <p:cNvPr id="104" name="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 flipV="1">
            <a:off x="4938619" y="5480284"/>
            <a:ext cx="359774" cy="359774"/>
          </a:xfrm>
          <a:prstGeom prst="rect">
            <a:avLst/>
          </a:prstGeom>
        </p:spPr>
      </p:pic>
      <p:pic>
        <p:nvPicPr>
          <p:cNvPr id="105" name="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559642" y="5519325"/>
            <a:ext cx="376808" cy="376808"/>
          </a:xfrm>
          <a:prstGeom prst="rect">
            <a:avLst/>
          </a:prstGeom>
        </p:spPr>
      </p:pic>
      <p:pic>
        <p:nvPicPr>
          <p:cNvPr id="106" name="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970193" y="69749"/>
            <a:ext cx="376808" cy="376808"/>
          </a:xfrm>
          <a:prstGeom prst="rect">
            <a:avLst/>
          </a:prstGeom>
        </p:spPr>
      </p:pic>
      <p:pic>
        <p:nvPicPr>
          <p:cNvPr id="4" name="sai-roi-ban-oi-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574853" y="73497"/>
            <a:ext cx="304800" cy="304800"/>
          </a:xfrm>
          <a:prstGeom prst="rect">
            <a:avLst/>
          </a:prstGeom>
        </p:spPr>
      </p:pic>
      <p:pic>
        <p:nvPicPr>
          <p:cNvPr id="107" name="sai-roi-ban-oi-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504741" y="175698"/>
            <a:ext cx="304800" cy="304800"/>
          </a:xfrm>
          <a:prstGeom prst="rect">
            <a:avLst/>
          </a:prstGeom>
        </p:spPr>
      </p:pic>
      <p:pic>
        <p:nvPicPr>
          <p:cNvPr id="108" name="sai-roi-ban-oi-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008890" y="1889520"/>
            <a:ext cx="304800" cy="304800"/>
          </a:xfrm>
          <a:prstGeom prst="rect">
            <a:avLst/>
          </a:prstGeom>
        </p:spPr>
      </p:pic>
      <p:pic>
        <p:nvPicPr>
          <p:cNvPr id="109" name="sai-roi-ban-oi-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71117" y="1831989"/>
            <a:ext cx="304800" cy="304800"/>
          </a:xfrm>
          <a:prstGeom prst="rect">
            <a:avLst/>
          </a:prstGeom>
        </p:spPr>
      </p:pic>
      <p:pic>
        <p:nvPicPr>
          <p:cNvPr id="110" name="sai-roi-ban-oi-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555656" y="3805676"/>
            <a:ext cx="304800" cy="304800"/>
          </a:xfrm>
          <a:prstGeom prst="rect">
            <a:avLst/>
          </a:prstGeom>
        </p:spPr>
      </p:pic>
      <p:pic>
        <p:nvPicPr>
          <p:cNvPr id="111" name="sai-roi-ban-oi-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545236" y="3845166"/>
            <a:ext cx="297827" cy="297827"/>
          </a:xfrm>
          <a:prstGeom prst="rect">
            <a:avLst/>
          </a:prstGeom>
        </p:spPr>
      </p:pic>
      <p:pic>
        <p:nvPicPr>
          <p:cNvPr id="112" name="sai-roi-ban-oi-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100536" y="5643701"/>
            <a:ext cx="304800" cy="304800"/>
          </a:xfrm>
          <a:prstGeom prst="rect">
            <a:avLst/>
          </a:prstGeom>
        </p:spPr>
      </p:pic>
      <p:pic>
        <p:nvPicPr>
          <p:cNvPr id="113" name="sai-roi-ban-oi-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936638" y="549130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7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54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854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854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854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854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854" fill="hold"/>
                                        <p:tgtEl>
                                          <p:spTgt spid="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854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854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854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854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854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854" fill="hold"/>
                                        <p:tgtEl>
                                          <p:spTgt spid="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854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35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3586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3586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3586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3586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3586" fill="hold"/>
                                        <p:tgtEl>
                                          <p:spTgt spid="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3586" fill="hold"/>
                                        <p:tgtEl>
                                          <p:spTgt spid="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3586" fill="hold"/>
                                        <p:tgtEl>
                                          <p:spTgt spid="1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14"/>
          <p:cNvGrpSpPr>
            <a:grpSpLocks/>
          </p:cNvGrpSpPr>
          <p:nvPr/>
        </p:nvGrpSpPr>
        <p:grpSpPr bwMode="auto">
          <a:xfrm>
            <a:off x="0" y="0"/>
            <a:ext cx="9144000" cy="6919913"/>
            <a:chOff x="0" y="-19"/>
            <a:chExt cx="5760" cy="4377"/>
          </a:xfrm>
        </p:grpSpPr>
        <p:pic>
          <p:nvPicPr>
            <p:cNvPr id="67588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589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590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591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485775" y="457200"/>
            <a:ext cx="8353425" cy="44135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5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vi-VN" sz="5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ết học</a:t>
            </a:r>
            <a:r>
              <a:rPr lang="en-US" sz="5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 năng sống </a:t>
            </a:r>
            <a:r>
              <a:rPr lang="en-US" sz="5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5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ủa lớp </a:t>
            </a:r>
            <a:r>
              <a:rPr lang="vi-VN" sz="5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A1 </a:t>
            </a:r>
            <a:r>
              <a:rPr lang="vi-VN" sz="5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 hôm nay đã kết thúc.</a:t>
            </a:r>
            <a:endParaRPr lang="en-US" sz="5400" b="1" i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5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vi-VN" sz="5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ính chúc các vị đại biểu sức khỏe,hạnh phúc</a:t>
            </a:r>
            <a:r>
              <a:rPr lang="vi-VN" sz="5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5400" b="1" i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5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Bkg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 descr="julmand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152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girl_ngonghinh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00400"/>
            <a:ext cx="1447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4876800" y="0"/>
            <a:ext cx="1219200" cy="457200"/>
          </a:xfrm>
          <a:prstGeom prst="cloudCallout">
            <a:avLst>
              <a:gd name="adj1" fmla="val -36199"/>
              <a:gd name="adj2" fmla="val 5243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66566" name="Picture 6" descr="Flowers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796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 descr="Flowers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953000"/>
            <a:ext cx="14478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9" descr="apen0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05000"/>
            <a:ext cx="1143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0" descr="bijen0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3357" flipH="1">
            <a:off x="7315200" y="0"/>
            <a:ext cx="1638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1" name="Picture 11" descr="bijen0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954">
            <a:off x="5791200" y="0"/>
            <a:ext cx="15208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WordArt 12"/>
          <p:cNvSpPr>
            <a:spLocks noChangeArrowheads="1" noChangeShapeType="1" noTextEdit="1"/>
          </p:cNvSpPr>
          <p:nvPr/>
        </p:nvSpPr>
        <p:spPr bwMode="auto">
          <a:xfrm>
            <a:off x="69273" y="190500"/>
            <a:ext cx="8686800" cy="1066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ính chúc các cô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565" name="WordArt 13"/>
          <p:cNvSpPr>
            <a:spLocks noChangeArrowheads="1" noChangeShapeType="1" noTextEdit="1"/>
          </p:cNvSpPr>
          <p:nvPr/>
        </p:nvSpPr>
        <p:spPr bwMode="auto">
          <a:xfrm>
            <a:off x="1752600" y="2057400"/>
            <a:ext cx="632460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Dồi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dào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sức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khỏe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3566" name="WordArt 14"/>
          <p:cNvSpPr>
            <a:spLocks noChangeArrowheads="1" noChangeShapeType="1" noTextEdit="1"/>
          </p:cNvSpPr>
          <p:nvPr/>
        </p:nvSpPr>
        <p:spPr bwMode="auto">
          <a:xfrm>
            <a:off x="1371600" y="3276600"/>
            <a:ext cx="6400800" cy="1219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bé</a:t>
            </a:r>
            <a:endParaRPr lang="en-US" sz="2000" b="1" kern="10" dirty="0" smtClean="0">
              <a:ln w="12700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204781" dir="16627501" sy="50000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7" name="WordArt 15"/>
          <p:cNvSpPr>
            <a:spLocks noChangeArrowheads="1" noChangeShapeType="1" noTextEdit="1"/>
          </p:cNvSpPr>
          <p:nvPr/>
        </p:nvSpPr>
        <p:spPr bwMode="auto">
          <a:xfrm>
            <a:off x="152400" y="5867400"/>
            <a:ext cx="8991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 ngoan học giỏi</a:t>
            </a:r>
            <a:endParaRPr lang="en-US" sz="2000" b="1" kern="10" dirty="0" smtClean="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63500" dir="19387806" algn="ctr" rotWithShape="0">
                  <a:srgbClr val="00000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6576" name="Picture 16" descr="bijen0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954">
            <a:off x="685800" y="-228600"/>
            <a:ext cx="15208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ha cua to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1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564" grpId="0" animBg="1"/>
      <p:bldP spid="23565" grpId="0" animBg="1"/>
      <p:bldP spid="23565" grpId="1" animBg="1"/>
      <p:bldP spid="23566" grpId="0" animBg="1"/>
      <p:bldP spid="23567" grpId="0" animBg="1"/>
      <p:bldP spid="2356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262</Words>
  <Application>Microsoft Office PowerPoint</Application>
  <PresentationFormat>On-screen Show (4:3)</PresentationFormat>
  <Paragraphs>45</Paragraphs>
  <Slides>8</Slides>
  <Notes>1</Notes>
  <HiddenSlides>0</HiddenSlides>
  <MMClips>26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NGUYEN</dc:creator>
  <cp:lastModifiedBy>PHUONG NGUYEN</cp:lastModifiedBy>
  <cp:revision>38</cp:revision>
  <dcterms:created xsi:type="dcterms:W3CDTF">2017-04-09T07:52:50Z</dcterms:created>
  <dcterms:modified xsi:type="dcterms:W3CDTF">2017-04-20T14:44:15Z</dcterms:modified>
</cp:coreProperties>
</file>